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61" r:id="rId6"/>
    <p:sldId id="273" r:id="rId7"/>
    <p:sldId id="271" r:id="rId8"/>
    <p:sldId id="279" r:id="rId9"/>
    <p:sldId id="263" r:id="rId10"/>
    <p:sldId id="264" r:id="rId11"/>
    <p:sldId id="267" r:id="rId12"/>
    <p:sldId id="268" r:id="rId13"/>
    <p:sldId id="270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E746BFF-192A-4D3F-AD10-59415267412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9"/>
            <p14:sldId id="263"/>
            <p14:sldId id="264"/>
            <p14:sldId id="267"/>
            <p14:sldId id="268"/>
            <p14:sldId id="270"/>
            <p14:sldId id="265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6CC4-4311-4A37-8A54-3BEF14E5BAA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93CC-08C8-4C2C-8B3E-1239C17F3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7273" y="3962400"/>
            <a:ext cx="538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Профессия «Ветеринар»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boom.ms/wp-content/uploads/v/veterinar-evan-antin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5055" y="374073"/>
            <a:ext cx="3388339" cy="3463636"/>
          </a:xfrm>
          <a:prstGeom prst="rect">
            <a:avLst/>
          </a:prstGeom>
          <a:noFill/>
        </p:spPr>
      </p:pic>
      <p:pic>
        <p:nvPicPr>
          <p:cNvPr id="15364" name="Picture 4" descr="http://ru.siluxgc.com/UploadFiles/2016-08/387/14721116208182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2073" y="581891"/>
            <a:ext cx="4350327" cy="2951018"/>
          </a:xfrm>
          <a:prstGeom prst="rect">
            <a:avLst/>
          </a:prstGeom>
          <a:noFill/>
        </p:spPr>
      </p:pic>
      <p:pic>
        <p:nvPicPr>
          <p:cNvPr id="15366" name="Picture 6" descr="http://vetsalon.ru/images/demo/articles/slide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4509" y="4777366"/>
            <a:ext cx="5611090" cy="1845107"/>
          </a:xfrm>
          <a:prstGeom prst="rect">
            <a:avLst/>
          </a:prstGeom>
          <a:noFill/>
        </p:spPr>
      </p:pic>
      <p:pic>
        <p:nvPicPr>
          <p:cNvPr id="15368" name="Picture 8" descr="https://www.cirrusconsultinggroup.com/wp-content/uploads/2015/06/bigstock-Portrait-of-male-veterinarian-395005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612" y="1163782"/>
            <a:ext cx="2983634" cy="4807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06374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5" y="0"/>
            <a:ext cx="1123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работают ветеринарные врачи?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6" b="4178"/>
          <a:stretch/>
        </p:blipFill>
        <p:spPr>
          <a:xfrm>
            <a:off x="2612571" y="646331"/>
            <a:ext cx="6662058" cy="5819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3402" y="1848062"/>
            <a:ext cx="3140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зоопарке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ветеринарной клинике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ветеринарной станции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предприятиях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зверофермах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пунктах контроля продуктов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892186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29" y="152400"/>
            <a:ext cx="116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5. Найди места, где ветеринар не работает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72"/>
          <a:stretch/>
        </p:blipFill>
        <p:spPr>
          <a:xfrm>
            <a:off x="4210050" y="972903"/>
            <a:ext cx="3481896" cy="2793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922" y="972903"/>
            <a:ext cx="3546021" cy="2802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9" y="972902"/>
            <a:ext cx="3452369" cy="279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194" y="3940629"/>
            <a:ext cx="3991427" cy="2677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938913"/>
            <a:ext cx="4376057" cy="29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7856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327" y="267629"/>
            <a:ext cx="1158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6. Разгадайте загадки и скажите, каких животных лечит ветеринар?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27" y="2263698"/>
            <a:ext cx="2955073" cy="14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</a:t>
            </a:r>
            <a:r>
              <a:rPr lang="ru-RU" dirty="0" smtClean="0"/>
              <a:t>мохнатый, </a:t>
            </a:r>
            <a:r>
              <a:rPr lang="ru-RU" dirty="0"/>
              <a:t>и </a:t>
            </a:r>
            <a:r>
              <a:rPr lang="ru-RU" dirty="0" smtClean="0"/>
              <a:t>усатый.</a:t>
            </a:r>
          </a:p>
          <a:p>
            <a:r>
              <a:rPr lang="ru-RU" dirty="0" smtClean="0"/>
              <a:t>Хвост </a:t>
            </a:r>
            <a:r>
              <a:rPr lang="ru-RU" dirty="0"/>
              <a:t>пушистый, полосатый. Днем на кресле тихо спит. Ночью мышек сторожит. (</a:t>
            </a:r>
            <a:r>
              <a:rPr lang="ru-RU" dirty="0" smtClean="0"/>
              <a:t>Кот)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00760" y="1915535"/>
            <a:ext cx="3289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Машет радостно хвостом,</a:t>
            </a:r>
          </a:p>
          <a:p>
            <a:r>
              <a:rPr lang="ru-RU" dirty="0"/>
              <a:t>Когда идёт хозяин в дом.</a:t>
            </a:r>
          </a:p>
          <a:p>
            <a:r>
              <a:rPr lang="ru-RU" dirty="0"/>
              <a:t>У неё удел таков - </a:t>
            </a:r>
          </a:p>
          <a:p>
            <a:r>
              <a:rPr lang="ru-RU" dirty="0"/>
              <a:t>Дом хранить от чужаков.</a:t>
            </a:r>
          </a:p>
          <a:p>
            <a:r>
              <a:rPr lang="ru-RU" dirty="0"/>
              <a:t>(Собака)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8384" y="1915535"/>
            <a:ext cx="3178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за зверь такой лесной, </a:t>
            </a:r>
            <a:br>
              <a:rPr lang="ru-RU" dirty="0"/>
            </a:br>
            <a:r>
              <a:rPr lang="ru-RU" dirty="0"/>
              <a:t>Встал как столбик под сосной?</a:t>
            </a:r>
            <a:br>
              <a:rPr lang="ru-RU" dirty="0"/>
            </a:br>
            <a:r>
              <a:rPr lang="ru-RU" dirty="0"/>
              <a:t>Кто стоит среди травы, </a:t>
            </a:r>
            <a:br>
              <a:rPr lang="ru-RU" dirty="0"/>
            </a:br>
            <a:r>
              <a:rPr lang="ru-RU" dirty="0"/>
              <a:t>Уши больше головы? </a:t>
            </a:r>
            <a:br>
              <a:rPr lang="ru-RU" dirty="0"/>
            </a:br>
            <a:r>
              <a:rPr lang="ru-RU" dirty="0"/>
              <a:t>(Заяц)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6481" y="2255856"/>
            <a:ext cx="2975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Всех зверей она хитрей,</a:t>
            </a:r>
            <a:br>
              <a:rPr lang="ru-RU" dirty="0"/>
            </a:br>
            <a:r>
              <a:rPr lang="ru-RU" dirty="0"/>
              <a:t>Шубка рыжая на ней.</a:t>
            </a:r>
            <a:br>
              <a:rPr lang="ru-RU" dirty="0"/>
            </a:br>
            <a:r>
              <a:rPr lang="ru-RU" dirty="0"/>
              <a:t>Пышный хвост — ее краса.</a:t>
            </a:r>
            <a:br>
              <a:rPr lang="ru-RU" dirty="0"/>
            </a:br>
            <a:r>
              <a:rPr lang="ru-RU" dirty="0"/>
              <a:t>Этот зверь лесной —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(Лиса)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0156" y="4131527"/>
            <a:ext cx="285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неё рога, копыта,</a:t>
            </a:r>
            <a:br>
              <a:rPr lang="ru-RU" dirty="0"/>
            </a:br>
            <a:r>
              <a:rPr lang="ru-RU" dirty="0"/>
              <a:t>И на всех глядит сердито,</a:t>
            </a:r>
            <a:br>
              <a:rPr lang="ru-RU" dirty="0"/>
            </a:br>
            <a:r>
              <a:rPr lang="ru-RU" dirty="0"/>
              <a:t>Но добрей она щенка,</a:t>
            </a:r>
            <a:br>
              <a:rPr lang="ru-RU" dirty="0"/>
            </a:br>
            <a:r>
              <a:rPr lang="ru-RU" dirty="0"/>
              <a:t>И нальёт нам молока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(</a:t>
            </a:r>
            <a:r>
              <a:rPr lang="ru-RU" dirty="0"/>
              <a:t>Корова)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4564" y="4131527"/>
            <a:ext cx="3724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Съел он семерых козлят, </a:t>
            </a:r>
            <a:endParaRPr lang="ru-RU" dirty="0" smtClean="0"/>
          </a:p>
          <a:p>
            <a:r>
              <a:rPr lang="ru-RU" dirty="0" smtClean="0"/>
              <a:t>Съесть </a:t>
            </a:r>
            <a:r>
              <a:rPr lang="ru-RU" dirty="0"/>
              <a:t>хотел трёх поросят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Стал </a:t>
            </a:r>
            <a:r>
              <a:rPr lang="ru-RU" dirty="0"/>
              <a:t>герой «Ну, погоди!»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к нему не подходи.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в охоте знает толк: Так как это…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Серый Волк)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avatars.mds.yandex.net/get-pdb/1616115/e7c6ddfb-f0c4-4614-9d32-bec00761924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429" y="3768436"/>
            <a:ext cx="3458096" cy="2161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190246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990" y="144967"/>
            <a:ext cx="1154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«Какие животные спрятались на картинке?»</a:t>
            </a:r>
          </a:p>
        </p:txBody>
      </p:sp>
      <p:pic>
        <p:nvPicPr>
          <p:cNvPr id="3074" name="Picture 2" descr="https://avatars.mds.yandex.net/get-pdb/1573009/1124dd8a-a6ab-41d8-a541-50ceaeddc2c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377" y="609601"/>
            <a:ext cx="9165478" cy="594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88876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4629" y="413658"/>
            <a:ext cx="598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1799664"/>
            <a:ext cx="5965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такой ветеринар?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занимается ветеринар?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обращается за помощью в клинику к ветеринару?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Какими качествами характера должен обладать ветеринар?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Нравится ли тебе профессия ветеринара?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0.photo.2gis.com/images/branch/38/5348024590566300_2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510" y="1573133"/>
            <a:ext cx="6030854" cy="4022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198151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444" y="546410"/>
            <a:ext cx="6352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такой ветеринар?</a:t>
            </a:r>
          </a:p>
          <a:p>
            <a:r>
              <a:rPr lang="ru-RU" sz="2000" dirty="0" smtClean="0"/>
              <a:t>Подобно </a:t>
            </a:r>
            <a:r>
              <a:rPr lang="ru-RU" sz="2000" dirty="0"/>
              <a:t>детскому доктору, ветеринар ведёт приём пациентов, не умеющих толком сказать, что у них болит. У него особенные больные — с хвостами и клыками, </a:t>
            </a:r>
            <a:r>
              <a:rPr lang="ru-RU" sz="2000" dirty="0" smtClean="0"/>
              <a:t>капризничают </a:t>
            </a:r>
            <a:r>
              <a:rPr lang="ru-RU" sz="2000" dirty="0"/>
              <a:t>и даже кусаются во время осмотра. Они не очень любят, когда их трогают, когда их щупают и делают с ними всякие процедуры. Догадались, что за пациенты у такого врача? Да, ветеринар лечит животных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Работа ветеринарного врача заключается в постановке диагноза братьям нашим меньшим, оказанием им помощи и назначении им правильного лечения. Всё это делается для того, чтобы вернуть питомцев здоровыми их счастливым хозяевам.</a:t>
            </a:r>
          </a:p>
          <a:p>
            <a:endParaRPr lang="ru-RU" sz="2000" dirty="0" smtClean="0"/>
          </a:p>
          <a:p>
            <a:r>
              <a:rPr lang="ru-RU" sz="2000" dirty="0" smtClean="0"/>
              <a:t>Опытный ветеринарный доктор умеет лечить всяких животных – от хомячка до гиппопотама, от пчёл до рыб, поэтому он должен много знать и много учиться.</a:t>
            </a:r>
            <a:endParaRPr lang="ru-RU" sz="2000" dirty="0"/>
          </a:p>
        </p:txBody>
      </p:sp>
      <p:pic>
        <p:nvPicPr>
          <p:cNvPr id="14338" name="Picture 2" descr="https://avatars.mds.yandex.net/get-altay/226077/2a0000015e613be5dd1ee31e903f305fb3c4/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495" y="277091"/>
            <a:ext cx="5129977" cy="2646218"/>
          </a:xfrm>
          <a:prstGeom prst="rect">
            <a:avLst/>
          </a:prstGeom>
          <a:noFill/>
        </p:spPr>
      </p:pic>
      <p:pic>
        <p:nvPicPr>
          <p:cNvPr id="14340" name="Picture 4" descr="https://pbs.twimg.com/media/EDSfl1DWwAolsY_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709" y="3225992"/>
            <a:ext cx="5018520" cy="334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12069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Профессия -ветеринар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Я подумала о чем</a:t>
            </a:r>
          </a:p>
          <a:p>
            <a:r>
              <a:rPr lang="ru-RU" dirty="0" smtClean="0"/>
              <a:t>Хорошо бы стать врачом,</a:t>
            </a:r>
          </a:p>
          <a:p>
            <a:r>
              <a:rPr lang="ru-RU" dirty="0" smtClean="0"/>
              <a:t>Но не детским ,а кошачьим!</a:t>
            </a:r>
          </a:p>
          <a:p>
            <a:r>
              <a:rPr lang="ru-RU" dirty="0" smtClean="0"/>
              <a:t>Детям- больно, мы- заплачем,</a:t>
            </a:r>
          </a:p>
          <a:p>
            <a:r>
              <a:rPr lang="ru-RU" dirty="0" smtClean="0"/>
              <a:t>Разревемся сгоряча,</a:t>
            </a:r>
          </a:p>
          <a:p>
            <a:r>
              <a:rPr lang="ru-RU" dirty="0" smtClean="0"/>
              <a:t>Мама вызовет врача.</a:t>
            </a:r>
          </a:p>
          <a:p>
            <a:r>
              <a:rPr lang="ru-RU" dirty="0" smtClean="0"/>
              <a:t>А бродячему коту</a:t>
            </a:r>
          </a:p>
          <a:p>
            <a:r>
              <a:rPr lang="ru-RU" dirty="0" smtClean="0"/>
              <a:t>Если вдруг невмоготу?</a:t>
            </a:r>
          </a:p>
          <a:p>
            <a:r>
              <a:rPr lang="ru-RU" dirty="0" smtClean="0"/>
              <a:t>Кто зовет к нему врачей?</a:t>
            </a:r>
          </a:p>
          <a:p>
            <a:r>
              <a:rPr lang="ru-RU" dirty="0" smtClean="0"/>
              <a:t>Он бродячий, он ничей!</a:t>
            </a:r>
          </a:p>
          <a:p>
            <a:endParaRPr lang="ru-RU" dirty="0"/>
          </a:p>
        </p:txBody>
      </p:sp>
      <p:pic>
        <p:nvPicPr>
          <p:cNvPr id="46084" name="Picture 4" descr="https://avatars.mds.yandex.net/get-pdb/2510610/daefb258-2b78-470f-b541-04fcac73feb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528" y="1357746"/>
            <a:ext cx="5888182" cy="4872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79728" y="-105751"/>
            <a:ext cx="341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 лечит ветеринар?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kazanfirst.ru/storage/post/August2017/aziBTZZEMvDfDDEejhh4-water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3" y="193964"/>
            <a:ext cx="3302577" cy="2812472"/>
          </a:xfrm>
          <a:prstGeom prst="rect">
            <a:avLst/>
          </a:prstGeom>
          <a:noFill/>
        </p:spPr>
      </p:pic>
      <p:pic>
        <p:nvPicPr>
          <p:cNvPr id="13318" name="Picture 6" descr="https://www.bogaziciendustriyel.com.tr/upload/images/public/hayvan-sagli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0992" y="443345"/>
            <a:ext cx="4056207" cy="2582141"/>
          </a:xfrm>
          <a:prstGeom prst="rect">
            <a:avLst/>
          </a:prstGeom>
          <a:noFill/>
        </p:spPr>
      </p:pic>
      <p:pic>
        <p:nvPicPr>
          <p:cNvPr id="13320" name="Picture 8" descr="https://lh5.googleusercontent.com/-DJE6FsSgxig/VNc4IO4hteI/AAAAAAAAAEw/aUDAztb8D6IxuyyVDXkO_4G0L0T8AGPEwCJkC/s1600-w1000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11" y="3408218"/>
            <a:ext cx="3463208" cy="2881746"/>
          </a:xfrm>
          <a:prstGeom prst="rect">
            <a:avLst/>
          </a:prstGeom>
          <a:noFill/>
        </p:spPr>
      </p:pic>
      <p:pic>
        <p:nvPicPr>
          <p:cNvPr id="13322" name="Picture 10" descr="https://avatars.mds.yandex.net/get-zen_doc/1389531/pub_5b65f1d114f73d00aa5972c3_5b669136f2aaf000a982f990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5127" y="429491"/>
            <a:ext cx="2840181" cy="2840181"/>
          </a:xfrm>
          <a:prstGeom prst="rect">
            <a:avLst/>
          </a:prstGeom>
          <a:noFill/>
        </p:spPr>
      </p:pic>
      <p:pic>
        <p:nvPicPr>
          <p:cNvPr id="13324" name="Picture 12" descr="https://www.siberian-tiger.ru/wp-content/uploads/2016/09/18-Rentgen-1500x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6957" y="3546764"/>
            <a:ext cx="3894716" cy="2536247"/>
          </a:xfrm>
          <a:prstGeom prst="rect">
            <a:avLst/>
          </a:prstGeom>
          <a:noFill/>
        </p:spPr>
      </p:pic>
      <p:pic>
        <p:nvPicPr>
          <p:cNvPr id="13326" name="Picture 14" descr="https://www.toledoblade.com/image/2012/11/15/CTY-SLOTH-BEAR-ZOO-EXAM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6682" y="3589670"/>
            <a:ext cx="3867500" cy="2603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7664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114" y="864772"/>
            <a:ext cx="10254343" cy="5993228"/>
          </a:xfrm>
        </p:spPr>
      </p:pic>
      <p:sp>
        <p:nvSpPr>
          <p:cNvPr id="7" name="TextBox 6"/>
          <p:cNvSpPr txBox="1"/>
          <p:nvPr/>
        </p:nvSpPr>
        <p:spPr>
          <a:xfrm>
            <a:off x="487468" y="229927"/>
            <a:ext cx="1149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сказку и расскажи, каким животным помогает главный герой?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4454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221673"/>
            <a:ext cx="10155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Назови, какие животные дикие, а какие домашние?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их так называют?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s://avatars.mds.yandex.net/get-pdb/1936494/5d07fadf-e469-47e0-84b7-e79080ed3bc3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534" y="2829450"/>
            <a:ext cx="2322211" cy="1814421"/>
          </a:xfrm>
          <a:prstGeom prst="rect">
            <a:avLst/>
          </a:prstGeom>
          <a:noFill/>
        </p:spPr>
      </p:pic>
      <p:pic>
        <p:nvPicPr>
          <p:cNvPr id="40966" name="Picture 6" descr="https://avatars.mds.yandex.net/get-pdb/202366/2c447415-c892-4999-ade6-7da4784cb63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2621" y="4641273"/>
            <a:ext cx="2660067" cy="1995051"/>
          </a:xfrm>
          <a:prstGeom prst="rect">
            <a:avLst/>
          </a:prstGeom>
          <a:noFill/>
        </p:spPr>
      </p:pic>
      <p:pic>
        <p:nvPicPr>
          <p:cNvPr id="40968" name="Picture 8" descr="https://avatars.mds.yandex.net/get-pdb/2797600/2197a6a9-d59e-4c42-beb0-8c8ca4722afd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947" y="2576945"/>
            <a:ext cx="2992579" cy="1870362"/>
          </a:xfrm>
          <a:prstGeom prst="rect">
            <a:avLst/>
          </a:prstGeom>
          <a:noFill/>
        </p:spPr>
      </p:pic>
      <p:pic>
        <p:nvPicPr>
          <p:cNvPr id="40972" name="Picture 12" descr="http://vetuprkirov.ru/assets/web/images/.thumbs/31.10.2016_thumb_w400_h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0074" y="2757055"/>
            <a:ext cx="2715490" cy="1832262"/>
          </a:xfrm>
          <a:prstGeom prst="rect">
            <a:avLst/>
          </a:prstGeom>
          <a:noFill/>
        </p:spPr>
      </p:pic>
      <p:pic>
        <p:nvPicPr>
          <p:cNvPr id="40976" name="Picture 16" descr="https://img-fotki.yandex.ru/get/27002/60991488.1c/0_b3665_28b39d75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702" y="4530436"/>
            <a:ext cx="3235023" cy="2154526"/>
          </a:xfrm>
          <a:prstGeom prst="rect">
            <a:avLst/>
          </a:prstGeom>
          <a:noFill/>
        </p:spPr>
      </p:pic>
      <p:pic>
        <p:nvPicPr>
          <p:cNvPr id="40978" name="Picture 18" descr="https://41.img.avito.st/432x324/53263158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1018" y="4807525"/>
            <a:ext cx="2560509" cy="1701079"/>
          </a:xfrm>
          <a:prstGeom prst="rect">
            <a:avLst/>
          </a:prstGeom>
          <a:noFill/>
        </p:spPr>
      </p:pic>
      <p:pic>
        <p:nvPicPr>
          <p:cNvPr id="40982" name="Picture 22" descr="https://fb.ru/misc/i/thumb/a/3/0/5/9/9/5/6/30599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0435" y="2396835"/>
            <a:ext cx="2354854" cy="2189019"/>
          </a:xfrm>
          <a:prstGeom prst="rect">
            <a:avLst/>
          </a:prstGeom>
          <a:noFill/>
        </p:spPr>
      </p:pic>
      <p:pic>
        <p:nvPicPr>
          <p:cNvPr id="40986" name="Picture 26" descr="https://avatars.mds.yandex.net/get-pdb/1058492/83c5deb6-4632-42aa-839e-9faccf4fef59/s3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673" y="623455"/>
            <a:ext cx="3053009" cy="1898072"/>
          </a:xfrm>
          <a:prstGeom prst="rect">
            <a:avLst/>
          </a:prstGeom>
          <a:noFill/>
        </p:spPr>
      </p:pic>
      <p:pic>
        <p:nvPicPr>
          <p:cNvPr id="40988" name="Picture 28" descr="https://yt3.ggpht.com/a/AGF-l7-NWQeH9EYifN2VrIWeIT_xiMnNr5FsQQyu8w=s900-c-k-c0xffffffff-no-rj-m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6764" y="983673"/>
            <a:ext cx="2516328" cy="1787236"/>
          </a:xfrm>
          <a:prstGeom prst="rect">
            <a:avLst/>
          </a:prstGeom>
          <a:noFill/>
        </p:spPr>
      </p:pic>
      <p:pic>
        <p:nvPicPr>
          <p:cNvPr id="40990" name="Picture 30" descr="http://s1.fotokto.ru/photo/full/307/30740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76508" y="651162"/>
            <a:ext cx="2426708" cy="1690255"/>
          </a:xfrm>
          <a:prstGeom prst="rect">
            <a:avLst/>
          </a:prstGeom>
          <a:noFill/>
        </p:spPr>
      </p:pic>
      <p:pic>
        <p:nvPicPr>
          <p:cNvPr id="40992" name="Picture 32" descr="https://gorod55.ru/attachments/9ee7aafa3f4b099afac9b1b0ddcf158c07bc05ef/store/e4aa97ff3060d8e461d11dcd70f26a57d912704437f343e4b309dbba9837/4d626d6e778d5eb108b45519fbed.jpg"/>
          <p:cNvPicPr>
            <a:picLocks noChangeAspect="1" noChangeArrowheads="1"/>
          </p:cNvPicPr>
          <p:nvPr/>
        </p:nvPicPr>
        <p:blipFill>
          <a:blip r:embed="rId12"/>
          <a:srcRect l="23487" t="12006" r="17240" b="4646"/>
          <a:stretch>
            <a:fillRect/>
          </a:stretch>
        </p:blipFill>
        <p:spPr bwMode="auto">
          <a:xfrm>
            <a:off x="3712523" y="4738256"/>
            <a:ext cx="2854532" cy="1925780"/>
          </a:xfrm>
          <a:prstGeom prst="rect">
            <a:avLst/>
          </a:prstGeom>
          <a:noFill/>
        </p:spPr>
      </p:pic>
      <p:pic>
        <p:nvPicPr>
          <p:cNvPr id="40993" name="Picture 33" descr="C:\Users\Анна\Downloads\sheep-2615699_128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64036" y="1025097"/>
            <a:ext cx="2433464" cy="1620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829" y="500743"/>
            <a:ext cx="1108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 внимательно! Какие предметы использует ветеринар в своей работе?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06" y="4667230"/>
            <a:ext cx="3016694" cy="1624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06772">
            <a:off x="708475" y="2256211"/>
            <a:ext cx="2007454" cy="2085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4423" y="1330629"/>
            <a:ext cx="1511209" cy="2195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7953">
            <a:off x="2823511" y="1571558"/>
            <a:ext cx="2837897" cy="1697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238" y="1448692"/>
            <a:ext cx="2508591" cy="1672394"/>
          </a:xfrm>
          <a:prstGeom prst="rect">
            <a:avLst/>
          </a:prstGeom>
        </p:spPr>
      </p:pic>
      <p:pic>
        <p:nvPicPr>
          <p:cNvPr id="45058" name="Picture 2" descr="https://avatars.mds.yandex.net/get-pdb/1679619/3cd90211-bf23-482e-970b-7e6ef68612fa/s1200?webp=fal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5309" y="3089564"/>
            <a:ext cx="4779817" cy="3186544"/>
          </a:xfrm>
          <a:prstGeom prst="rect">
            <a:avLst/>
          </a:prstGeom>
          <a:noFill/>
        </p:spPr>
      </p:pic>
      <p:pic>
        <p:nvPicPr>
          <p:cNvPr id="45060" name="Picture 4" descr="https://avatars.mds.yandex.net/get-districts/466422/2a0000016728577bf28417344c32fec275a7/optimiz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67455" y="4469110"/>
            <a:ext cx="2144273" cy="2139508"/>
          </a:xfrm>
          <a:prstGeom prst="rect">
            <a:avLst/>
          </a:prstGeom>
          <a:noFill/>
        </p:spPr>
      </p:pic>
      <p:pic>
        <p:nvPicPr>
          <p:cNvPr id="45064" name="Picture 8" descr="https://cdn.metro-cc.ru/ru/ru_pim_496618001001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2170" y="3643745"/>
            <a:ext cx="2411797" cy="1177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62056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691" y="848280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Физкультминутка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Звериная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зарядка.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— присядка, два — прыжок.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заячья зарядка.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лисята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проснутся(кулачками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потереть глаза)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Любят долго потянуться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потянуться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зевнуть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зевнуть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прикрывая рот ладошкой)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и хвостиком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вильнуть(движение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бедрами в стороны)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волчата спинку выгнуть (прогнуться в спине вперед)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легонечко подпрыгнуть (легкий прыжок вверх)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а мишка косолапый (руки полусогнуты в локтях, ладошки соединены ниже пояса)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 расставив лапы (ноги на ширине плеч)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одну, то обе вместе (переступание с ноги на ногу)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 топчется на месте (раскачивание туловища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стороны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кому зарядки мало — начинает все сначала.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8" name="Picture 6" descr="https://img2.freepng.ru/20180501/kpe/kisspng-whiskers-drawing-red-fox-cute-fox-5ae8f2d21b9f74.071770851525215954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9417" y="207818"/>
            <a:ext cx="2801491" cy="3154692"/>
          </a:xfrm>
          <a:prstGeom prst="rect">
            <a:avLst/>
          </a:prstGeom>
          <a:noFill/>
        </p:spPr>
      </p:pic>
      <p:pic>
        <p:nvPicPr>
          <p:cNvPr id="49160" name="Picture 8" descr="https://img2.freepng.ru/20180422/rgw/kisspng-rabbit-easter-bunny-clip-art-5adc1ea983c553.4016885715243752095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81" y="872838"/>
            <a:ext cx="2832263" cy="2202871"/>
          </a:xfrm>
          <a:prstGeom prst="rect">
            <a:avLst/>
          </a:prstGeom>
          <a:noFill/>
        </p:spPr>
      </p:pic>
      <p:pic>
        <p:nvPicPr>
          <p:cNvPr id="49162" name="Picture 10" descr="https://www.clipartmax.com/png/middle/185-1857616_cute-wolf-cliparts-cartoon-baby-wolf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0306" y="4184073"/>
            <a:ext cx="2438841" cy="2396836"/>
          </a:xfrm>
          <a:prstGeom prst="rect">
            <a:avLst/>
          </a:prstGeom>
          <a:noFill/>
        </p:spPr>
      </p:pic>
      <p:pic>
        <p:nvPicPr>
          <p:cNvPr id="49166" name="Picture 14" descr="https://clip.cookdiary.net/sites/default/files/wallpaper/gallery-clipart/292270/gallery-clipart-mother-kangaroo-292270-49019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674" y="3394365"/>
            <a:ext cx="2798618" cy="2725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73" b="4797"/>
          <a:stretch/>
        </p:blipFill>
        <p:spPr>
          <a:xfrm rot="16200000">
            <a:off x="4693108" y="183690"/>
            <a:ext cx="6768184" cy="6400803"/>
          </a:xfrm>
        </p:spPr>
      </p:pic>
      <p:sp>
        <p:nvSpPr>
          <p:cNvPr id="5" name="TextBox 4"/>
          <p:cNvSpPr txBox="1"/>
          <p:nvPr/>
        </p:nvSpPr>
        <p:spPr>
          <a:xfrm>
            <a:off x="587829" y="1675931"/>
            <a:ext cx="4288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4. Посмотри на картинки и скажи, что делает ветеринар в своей работе, а что нет?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5182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466</Words>
  <Application>Microsoft Office PowerPoint</Application>
  <PresentationFormat>Произвольный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Профессия -ветеринар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Радаев</dc:creator>
  <cp:lastModifiedBy>Анна</cp:lastModifiedBy>
  <cp:revision>37</cp:revision>
  <dcterms:created xsi:type="dcterms:W3CDTF">2019-01-13T13:20:46Z</dcterms:created>
  <dcterms:modified xsi:type="dcterms:W3CDTF">2020-04-24T20:00:20Z</dcterms:modified>
</cp:coreProperties>
</file>